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61" r:id="rId1"/>
  </p:sldMasterIdLst>
  <p:notesMasterIdLst>
    <p:notesMasterId r:id="rId5"/>
  </p:notesMasterIdLst>
  <p:handoutMasterIdLst>
    <p:handoutMasterId r:id="rId6"/>
  </p:handoutMasterIdLst>
  <p:sldIdLst>
    <p:sldId id="4903" r:id="rId2"/>
    <p:sldId id="4923" r:id="rId3"/>
    <p:sldId id="4902" r:id="rId4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3" autoAdjust="0"/>
    <p:restoredTop sz="94660"/>
  </p:normalViewPr>
  <p:slideViewPr>
    <p:cSldViewPr snapToGrid="0">
      <p:cViewPr>
        <p:scale>
          <a:sx n="26" d="100"/>
          <a:sy n="26" d="100"/>
        </p:scale>
        <p:origin x="2418" y="108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6C064A-D61B-4B21-B757-51A9B82445B8}" type="datetimeFigureOut">
              <a:rPr lang="en-US" smtClean="0"/>
              <a:pPr/>
              <a:t>7/14/2025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305E07-67EA-4042-A3F6-853A8AD8D20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anose="020B0604020202020204" pitchFamily="34" charset="0"/>
                <a:ea typeface="Arial" panose="020B0604020202020204" pitchFamily="34" charset="0"/>
              </a:defRPr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anose="020B0604020202020204" pitchFamily="34" charset="0"/>
                <a:ea typeface="Arial" panose="020B0604020202020204" pitchFamily="34" charset="0"/>
              </a:defRPr>
            </a:lvl1pPr>
          </a:lstStyle>
          <a:p>
            <a:fld id="{EFB67E75-FF5E-4927-802B-8D597280E74C}" type="datetimeFigureOut">
              <a:rPr lang="zh-CN" altLang="en-US" smtClean="0"/>
              <a:pPr/>
              <a:t>2025/7/14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anose="020B0604020202020204" pitchFamily="34" charset="0"/>
                <a:ea typeface="Arial" panose="020B0604020202020204" pitchFamily="34" charset="0"/>
              </a:defRPr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panose="020B0604020202020204" pitchFamily="34" charset="0"/>
                <a:ea typeface="Arial" panose="020B0604020202020204" pitchFamily="34" charset="0"/>
              </a:defRPr>
            </a:lvl1pPr>
          </a:lstStyle>
          <a:p>
            <a:fld id="{5BFF6F58-3A91-4278-8D42-9D75AAF0859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769369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Arial" panose="020B0604020202020204" pitchFamily="34" charset="0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Arial" panose="020B0604020202020204" pitchFamily="34" charset="0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Arial" panose="020B0604020202020204" pitchFamily="34" charset="0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Arial" panose="020B0604020202020204" pitchFamily="34" charset="0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Arial" panose="020B0604020202020204" pitchFamily="34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EB1757-8956-4EB9-A61B-2BB94BC071D8}" type="slidenum">
              <a:rPr lang="zh-CN" altLang="en-US" smtClean="0"/>
              <a:pPr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99725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EB1757-8956-4EB9-A61B-2BB94BC071D8}" type="slidenum">
              <a:rPr lang="zh-CN" altLang="en-US" smtClean="0"/>
              <a:pPr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630261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EB1757-8956-4EB9-A61B-2BB94BC071D8}" type="slidenum">
              <a:rPr lang="zh-CN" altLang="en-US" smtClean="0"/>
              <a:pPr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813063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12201452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914400" y="1752602"/>
            <a:ext cx="103632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914400" y="3611607"/>
            <a:ext cx="103632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5019" y="4953000"/>
            <a:ext cx="12197020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7FC9870-4CD8-4036-AD89-68A8D8175235}" type="datetimeFigureOut">
              <a:rPr lang="zh-CN" altLang="en-US" smtClean="0"/>
              <a:pPr/>
              <a:t>2025/7/14</a:t>
            </a:fld>
            <a:endParaRPr lang="zh-CN" alt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zh-CN" alt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681158E-F61E-426B-A3A5-6C7B89498A7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1481330"/>
            <a:ext cx="109728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7FC9870-4CD8-4036-AD89-68A8D8175235}" type="datetimeFigureOut">
              <a:rPr lang="zh-CN" altLang="en-US" smtClean="0"/>
              <a:pPr/>
              <a:t>2025/7/14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81158E-F61E-426B-A3A5-6C7B89498A7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25351" y="274641"/>
            <a:ext cx="236996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4328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7FC9870-4CD8-4036-AD89-68A8D8175235}" type="datetimeFigureOut">
              <a:rPr lang="zh-CN" altLang="en-US" smtClean="0"/>
              <a:pPr/>
              <a:t>2025/7/14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81158E-F61E-426B-A3A5-6C7B89498A7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/>
          <p:cNvSpPr>
            <a:spLocks noGrp="1"/>
          </p:cNvSpPr>
          <p:nvPr>
            <p:ph type="pic" sz="quarter" idx="10"/>
          </p:nvPr>
        </p:nvSpPr>
        <p:spPr>
          <a:xfrm>
            <a:off x="8401050" y="1905000"/>
            <a:ext cx="2552700" cy="302895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/>
          <p:cNvSpPr>
            <a:spLocks noGrp="1"/>
          </p:cNvSpPr>
          <p:nvPr>
            <p:ph type="pic" sz="quarter" idx="10"/>
          </p:nvPr>
        </p:nvSpPr>
        <p:spPr>
          <a:xfrm>
            <a:off x="8401050" y="1905000"/>
            <a:ext cx="2552700" cy="302895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7FC9870-4CD8-4036-AD89-68A8D8175235}" type="datetimeFigureOut">
              <a:rPr lang="zh-CN" altLang="en-US" smtClean="0"/>
              <a:pPr/>
              <a:t>2025/7/14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81158E-F61E-426B-A3A5-6C7B89498A77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168" y="1059712"/>
            <a:ext cx="103632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30284" y="2931712"/>
            <a:ext cx="6096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7FC9870-4CD8-4036-AD89-68A8D8175235}" type="datetimeFigureOut">
              <a:rPr lang="zh-CN" altLang="en-US" smtClean="0"/>
              <a:pPr/>
              <a:t>2025/7/14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81158E-F61E-426B-A3A5-6C7B89498A77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7" name="Chevron 6"/>
          <p:cNvSpPr/>
          <p:nvPr/>
        </p:nvSpPr>
        <p:spPr>
          <a:xfrm>
            <a:off x="4848907" y="3005472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4600352" y="3005472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481329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481329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7FC9870-4CD8-4036-AD89-68A8D8175235}" type="datetimeFigureOut">
              <a:rPr lang="zh-CN" altLang="en-US" smtClean="0"/>
              <a:pPr/>
              <a:t>2025/7/14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81158E-F61E-426B-A3A5-6C7B89498A77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109728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5410200"/>
            <a:ext cx="5386917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193369" y="5410200"/>
            <a:ext cx="5389033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9600" y="1444295"/>
            <a:ext cx="5386917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1444295"/>
            <a:ext cx="5389033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7FC9870-4CD8-4036-AD89-68A8D8175235}" type="datetimeFigureOut">
              <a:rPr lang="zh-CN" altLang="en-US" smtClean="0"/>
              <a:pPr/>
              <a:t>2025/7/14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81158E-F61E-426B-A3A5-6C7B89498A7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7FC9870-4CD8-4036-AD89-68A8D8175235}" type="datetimeFigureOut">
              <a:rPr lang="zh-CN" altLang="en-US" smtClean="0"/>
              <a:pPr/>
              <a:t>2025/7/14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81158E-F61E-426B-A3A5-6C7B89498A77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7FC9870-4CD8-4036-AD89-68A8D8175235}" type="datetimeFigureOut">
              <a:rPr lang="zh-CN" altLang="en-US" smtClean="0"/>
              <a:pPr/>
              <a:t>2025/7/14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81158E-F61E-426B-A3A5-6C7B89498A7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4876800"/>
            <a:ext cx="9975701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892800" y="5355102"/>
            <a:ext cx="5299456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219200" y="274320"/>
            <a:ext cx="9973056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969376" y="6407944"/>
            <a:ext cx="2560320" cy="365760"/>
          </a:xfrm>
        </p:spPr>
        <p:txBody>
          <a:bodyPr/>
          <a:lstStyle>
            <a:extLst/>
          </a:lstStyle>
          <a:p>
            <a:fld id="{57FC9870-4CD8-4036-AD89-68A8D8175235}" type="datetimeFigureOut">
              <a:rPr lang="zh-CN" altLang="en-US" smtClean="0"/>
              <a:pPr/>
              <a:t>2025/7/14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81158E-F61E-426B-A3A5-6C7B89498A7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1643" y="5443402"/>
            <a:ext cx="95504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4800" y="189968"/>
            <a:ext cx="115824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7FC9870-4CD8-4036-AD89-68A8D8175235}" type="datetimeFigureOut">
              <a:rPr lang="zh-CN" altLang="en-US" smtClean="0"/>
              <a:pPr/>
              <a:t>2025/7/14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840097" y="6407945"/>
            <a:ext cx="313424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681158E-F61E-426B-A3A5-6C7B89498A77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4865122"/>
            <a:ext cx="10767243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955249" y="5001994"/>
            <a:ext cx="5069337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71414" y="5785023"/>
            <a:ext cx="5069337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8056" y="5791253"/>
            <a:ext cx="4536419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12316" y="5787739"/>
            <a:ext cx="454067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11552149" y="4988440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11303595" y="4988440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955249" y="5001994"/>
            <a:ext cx="5069337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71414" y="5785023"/>
            <a:ext cx="5069337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8056" y="5791253"/>
            <a:ext cx="4536419" cy="1080868"/>
          </a:xfrm>
          <a:prstGeom prst="rtTriangle">
            <a:avLst/>
          </a:prstGeom>
          <a:blipFill>
            <a:blip r:embed="rId15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12316" y="5787739"/>
            <a:ext cx="454067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609600" y="1481329"/>
            <a:ext cx="109728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8969376" y="6407944"/>
            <a:ext cx="256032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7FC9870-4CD8-4036-AD89-68A8D8175235}" type="datetimeFigureOut">
              <a:rPr lang="zh-CN" altLang="en-US" smtClean="0"/>
              <a:pPr/>
              <a:t>2025/7/14</a:t>
            </a:fld>
            <a:endParaRPr lang="zh-CN" alt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5840097" y="6407945"/>
            <a:ext cx="313424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zh-CN" alt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11529696" y="6407945"/>
            <a:ext cx="48768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681158E-F61E-426B-A3A5-6C7B89498A7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74" r:id="rId13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2122" y="397192"/>
            <a:ext cx="6878563" cy="81778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68842" y="0"/>
            <a:ext cx="1361158" cy="1555612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36891" y="41613"/>
            <a:ext cx="1516113" cy="1528945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6344" y="2620760"/>
            <a:ext cx="4898744" cy="2718952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2"/>
          <p:cNvSpPr txBox="1"/>
          <p:nvPr/>
        </p:nvSpPr>
        <p:spPr>
          <a:xfrm>
            <a:off x="3352800" y="2549525"/>
            <a:ext cx="637667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altLang="en-US" sz="3600" b="1" dirty="0">
                <a:latin typeface="Times New Roman" panose="02020603050405020304" charset="0"/>
                <a:cs typeface="Times New Roman" panose="02020603050405020304" charset="0"/>
              </a:rPr>
              <a:t>TITLE OF PRESENTATION</a:t>
            </a:r>
          </a:p>
        </p:txBody>
      </p:sp>
      <p:sp>
        <p:nvSpPr>
          <p:cNvPr id="4" name="Text Box 3"/>
          <p:cNvSpPr txBox="1"/>
          <p:nvPr/>
        </p:nvSpPr>
        <p:spPr>
          <a:xfrm>
            <a:off x="6981092" y="15875"/>
            <a:ext cx="5385533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altLang="en-US" b="1" dirty="0" smtClean="0">
                <a:latin typeface="Times New Roman" panose="02020603050405020304" charset="0"/>
                <a:cs typeface="Times New Roman" panose="02020603050405020304" charset="0"/>
              </a:rPr>
              <a:t>CONVENTION REGISTRATION </a:t>
            </a:r>
            <a:r>
              <a:rPr lang="en-IN" altLang="en-US" b="1" dirty="0">
                <a:latin typeface="Times New Roman" panose="02020603050405020304" charset="0"/>
                <a:cs typeface="Times New Roman" panose="02020603050405020304" charset="0"/>
              </a:rPr>
              <a:t>NUMBER</a:t>
            </a:r>
            <a:r>
              <a:rPr lang="en-IN" altLang="en-US" dirty="0" smtClean="0">
                <a:latin typeface="Times New Roman" panose="02020603050405020304" charset="0"/>
                <a:cs typeface="Times New Roman" panose="02020603050405020304" charset="0"/>
              </a:rPr>
              <a:t>: </a:t>
            </a:r>
            <a:r>
              <a:rPr lang="en-IN" altLang="en-US" b="1" dirty="0" smtClean="0">
                <a:latin typeface="Times New Roman" panose="02020603050405020304" charset="0"/>
                <a:cs typeface="Times New Roman" panose="02020603050405020304" charset="0"/>
              </a:rPr>
              <a:t>EXAMPLE</a:t>
            </a:r>
            <a:r>
              <a:rPr lang="en-IN" altLang="en-US" b="1" dirty="0">
                <a:latin typeface="Times New Roman" panose="02020603050405020304" charset="0"/>
                <a:cs typeface="Times New Roman" panose="02020603050405020304" charset="0"/>
              </a:rPr>
              <a:t>: 12345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C371699C-038D-6479-361C-FD566E97181F}"/>
              </a:ext>
            </a:extLst>
          </p:cNvPr>
          <p:cNvSpPr txBox="1"/>
          <p:nvPr/>
        </p:nvSpPr>
        <p:spPr>
          <a:xfrm>
            <a:off x="3352800" y="3607904"/>
            <a:ext cx="59303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FF0000"/>
                </a:solidFill>
              </a:rPr>
              <a:t>DO NOT DISCLOSE YOUR IDENTITY/ AFFLIATION ANYWHERE IN THE PRESENTATION</a:t>
            </a:r>
          </a:p>
        </p:txBody>
      </p:sp>
    </p:spTree>
    <p:extLst>
      <p:ext uri="{BB962C8B-B14F-4D97-AF65-F5344CB8AC3E}">
        <p14:creationId xmlns:p14="http://schemas.microsoft.com/office/powerpoint/2010/main" val="40809912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>
            <a:extLst>
              <a:ext uri="{FF2B5EF4-FFF2-40B4-BE49-F238E27FC236}">
                <a16:creationId xmlns="" xmlns:a16="http://schemas.microsoft.com/office/drawing/2014/main" id="{11789AAC-51C2-8F4A-CAC3-7810E1AC7A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algn="ctr"/>
            <a:r>
              <a:rPr lang="en-US" sz="1800" b="1" dirty="0">
                <a:solidFill>
                  <a:srgbClr val="FF0000"/>
                </a:solidFill>
                <a:latin typeface="+mn-lt"/>
                <a:ea typeface="+mn-ea"/>
              </a:rPr>
              <a:t>ADD YOUR CONTENT UNDER APPROPRIATE SECTION BREAKS/  HEADINGS.</a:t>
            </a:r>
          </a:p>
          <a:p>
            <a:pPr marL="0" algn="ctr"/>
            <a:r>
              <a:rPr lang="en-US" sz="1800" b="1" dirty="0">
                <a:solidFill>
                  <a:srgbClr val="FF0000"/>
                </a:solidFill>
                <a:latin typeface="+mn-lt"/>
                <a:ea typeface="+mn-ea"/>
              </a:rPr>
              <a:t>PPT DESIGN MAY BE CHANGED AS PER PREFERENCE.</a:t>
            </a:r>
          </a:p>
        </p:txBody>
      </p:sp>
      <p:sp>
        <p:nvSpPr>
          <p:cNvPr id="5" name="Title 4">
            <a:extLst>
              <a:ext uri="{FF2B5EF4-FFF2-40B4-BE49-F238E27FC236}">
                <a16:creationId xmlns="" xmlns:a16="http://schemas.microsoft.com/office/drawing/2014/main" id="{AF24EB78-58DD-61D9-FDB6-3C7FC4ADBA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INTRODUCTION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104</TotalTime>
  <Words>44</Words>
  <Application>Microsoft Office PowerPoint</Application>
  <PresentationFormat>Widescreen</PresentationFormat>
  <Paragraphs>9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12" baseType="lpstr">
      <vt:lpstr>Arial</vt:lpstr>
      <vt:lpstr>Calibri</vt:lpstr>
      <vt:lpstr>Lucida Sans Unicode</vt:lpstr>
      <vt:lpstr>黑体</vt:lpstr>
      <vt:lpstr>Times New Roman</vt:lpstr>
      <vt:lpstr>Verdana</vt:lpstr>
      <vt:lpstr>Wingdings 2</vt:lpstr>
      <vt:lpstr>Wingdings 3</vt:lpstr>
      <vt:lpstr>Concourse</vt:lpstr>
      <vt:lpstr>PowerPoint Presentation</vt:lpstr>
      <vt:lpstr>PowerPoint Presentation</vt:lpstr>
      <vt:lpstr>INTRODUCTION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Microsoft account</cp:lastModifiedBy>
  <cp:revision>14</cp:revision>
  <dcterms:created xsi:type="dcterms:W3CDTF">2019-09-16T09:09:00Z</dcterms:created>
  <dcterms:modified xsi:type="dcterms:W3CDTF">2025-07-14T09:23:55Z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1033-12.2.0.13489</vt:lpwstr>
  </property>
  <property fmtid="{D5CDD505-2E9C-101B-9397-08002B2CF9AE}" pid="3" name="ICV">
    <vt:lpwstr>D1F04312236841D4869460D6117AF4C3_13</vt:lpwstr>
  </property>
</Properties>
</file>