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B51AE3-21A5-4CF3-9A1F-BCD5D9F3B7FB}" v="14" dt="2024-10-15T06:13:39.3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a ...." userId="9773d35dad05aae4" providerId="LiveId" clId="{34B51AE3-21A5-4CF3-9A1F-BCD5D9F3B7FB}"/>
    <pc:docChg chg="custSel modSld">
      <pc:chgData name="Sana ...." userId="9773d35dad05aae4" providerId="LiveId" clId="{34B51AE3-21A5-4CF3-9A1F-BCD5D9F3B7FB}" dt="2024-10-15T06:13:39.377" v="30" actId="1037"/>
      <pc:docMkLst>
        <pc:docMk/>
      </pc:docMkLst>
      <pc:sldChg chg="addSp delSp modSp mod">
        <pc:chgData name="Sana ...." userId="9773d35dad05aae4" providerId="LiveId" clId="{34B51AE3-21A5-4CF3-9A1F-BCD5D9F3B7FB}" dt="2024-10-15T06:13:39.377" v="30" actId="1037"/>
        <pc:sldMkLst>
          <pc:docMk/>
          <pc:sldMk cId="2284082848" sldId="258"/>
        </pc:sldMkLst>
        <pc:spChg chg="mod">
          <ac:chgData name="Sana ...." userId="9773d35dad05aae4" providerId="LiveId" clId="{34B51AE3-21A5-4CF3-9A1F-BCD5D9F3B7FB}" dt="2024-10-15T06:13:06.389" v="28" actId="1076"/>
          <ac:spMkLst>
            <pc:docMk/>
            <pc:sldMk cId="2284082848" sldId="258"/>
            <ac:spMk id="4" creationId="{726B4BF8-8C12-03A5-29D9-100353982517}"/>
          </ac:spMkLst>
        </pc:spChg>
        <pc:picChg chg="add mod">
          <ac:chgData name="Sana ...." userId="9773d35dad05aae4" providerId="LiveId" clId="{34B51AE3-21A5-4CF3-9A1F-BCD5D9F3B7FB}" dt="2024-10-15T06:13:01.271" v="27" actId="14100"/>
          <ac:picMkLst>
            <pc:docMk/>
            <pc:sldMk cId="2284082848" sldId="258"/>
            <ac:picMk id="5" creationId="{66A4A700-0DB5-592E-C6A0-944A27C0F76E}"/>
          </ac:picMkLst>
        </pc:picChg>
        <pc:picChg chg="add del mod">
          <ac:chgData name="Sana ...." userId="9773d35dad05aae4" providerId="LiveId" clId="{34B51AE3-21A5-4CF3-9A1F-BCD5D9F3B7FB}" dt="2024-10-15T06:11:05.225" v="22" actId="478"/>
          <ac:picMkLst>
            <pc:docMk/>
            <pc:sldMk cId="2284082848" sldId="258"/>
            <ac:picMk id="6" creationId="{A07AAE4D-2C16-F389-9872-C38E5F54A915}"/>
          </ac:picMkLst>
        </pc:picChg>
        <pc:picChg chg="del">
          <ac:chgData name="Sana ...." userId="9773d35dad05aae4" providerId="LiveId" clId="{34B51AE3-21A5-4CF3-9A1F-BCD5D9F3B7FB}" dt="2024-10-10T08:31:07.111" v="0" actId="478"/>
          <ac:picMkLst>
            <pc:docMk/>
            <pc:sldMk cId="2284082848" sldId="258"/>
            <ac:picMk id="6" creationId="{B8A278A4-3391-19FB-C5B8-8EB884728BD3}"/>
          </ac:picMkLst>
        </pc:picChg>
        <pc:picChg chg="add del mod">
          <ac:chgData name="Sana ...." userId="9773d35dad05aae4" providerId="LiveId" clId="{34B51AE3-21A5-4CF3-9A1F-BCD5D9F3B7FB}" dt="2024-10-15T06:12:50.186" v="23" actId="478"/>
          <ac:picMkLst>
            <pc:docMk/>
            <pc:sldMk cId="2284082848" sldId="258"/>
            <ac:picMk id="7" creationId="{10207B28-3E71-0FCA-CFA7-57130CAA0913}"/>
          </ac:picMkLst>
        </pc:picChg>
        <pc:picChg chg="mod">
          <ac:chgData name="Sana ...." userId="9773d35dad05aae4" providerId="LiveId" clId="{34B51AE3-21A5-4CF3-9A1F-BCD5D9F3B7FB}" dt="2024-10-15T06:13:39.377" v="30" actId="1037"/>
          <ac:picMkLst>
            <pc:docMk/>
            <pc:sldMk cId="2284082848" sldId="258"/>
            <ac:picMk id="1026" creationId="{B0284282-17BA-6FE6-36D6-51EDADCDEC1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255FC99-7ADF-BF99-165D-C817A067C6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B2A51EE-67A8-68A9-A02F-D4B19B93EE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B6AAB80-E68C-52ED-FE2D-44F7076A0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BE5E2-1A46-4AD5-8A9B-9D45C49E1CE9}" type="datetimeFigureOut">
              <a:rPr lang="en-IN" smtClean="0"/>
              <a:t>14-07-2025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794295F-4797-0961-B95F-022D86E5C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46A5D24-2897-D8FB-D941-B1DE9EFFC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E72C-7AD5-4AEF-844E-327D3FADBE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76784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00A400C-F7B6-DAE2-CB2E-412CCB3BE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D383783-41B7-7D0B-5C51-F0AFD1B93F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621F5A8-BBA1-A008-D0B9-9BDE44F07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BE5E2-1A46-4AD5-8A9B-9D45C49E1CE9}" type="datetimeFigureOut">
              <a:rPr lang="en-IN" smtClean="0"/>
              <a:t>14-07-2025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4199599-6CC3-2512-7135-35AABC247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4472274-83FD-AA37-6AE2-F0DEA91B9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E72C-7AD5-4AEF-844E-327D3FADBE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0861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BAFD8941-762B-3C72-AD64-7AB925EA81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CC71D5C-53C1-D1B2-4D7B-BCE17C4141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A17BCBF-F74F-F819-F5DD-5DFEC3E7A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BE5E2-1A46-4AD5-8A9B-9D45C49E1CE9}" type="datetimeFigureOut">
              <a:rPr lang="en-IN" smtClean="0"/>
              <a:t>14-07-2025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134F7A8-303D-F1CA-4A69-18DD84700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E9B7C0A-A561-46AB-77E9-1459B97B0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E72C-7AD5-4AEF-844E-327D3FADBE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1317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1B439F7-55AE-F66C-29C1-F3D760B35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AF2FB62-C5F7-31F9-40F7-25A6634AC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7928AD3-B4BE-CBE8-0F0E-23E8B7EA8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BE5E2-1A46-4AD5-8A9B-9D45C49E1CE9}" type="datetimeFigureOut">
              <a:rPr lang="en-IN" smtClean="0"/>
              <a:t>14-07-2025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DDAB1D4-8B09-E9DD-C39D-F9F27D059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C81399C-8DE2-07F6-5E52-904FD8140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E72C-7AD5-4AEF-844E-327D3FADBE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35637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F4C13BC-733D-56F0-3F4E-861F99E36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81045FF-CC73-9DDA-E1E2-1F56C1DD84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A34E3A2-506D-4E39-C7B7-9A0C20021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BE5E2-1A46-4AD5-8A9B-9D45C49E1CE9}" type="datetimeFigureOut">
              <a:rPr lang="en-IN" smtClean="0"/>
              <a:t>14-07-2025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C88DA42-C3C0-DDF4-4ACD-0088DBA85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019F5A8-346F-64D8-F282-C97E78FF4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E72C-7AD5-4AEF-844E-327D3FADBE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5552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AB3DCE7-8570-67ED-D74C-69F179617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CFB76D8-B0C1-3D98-6D5D-4EAC161D54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58D2F16E-75B6-785F-0779-851B122F7E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CAE7AF7-4D83-2027-2B04-2FCE3AD98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BE5E2-1A46-4AD5-8A9B-9D45C49E1CE9}" type="datetimeFigureOut">
              <a:rPr lang="en-IN" smtClean="0"/>
              <a:t>14-07-2025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1BA2638-383C-DDA1-19C3-BE916A18B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E731B3D-051F-C81C-9F10-4DF32A90D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E72C-7AD5-4AEF-844E-327D3FADBE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51571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53A3588-32B1-939E-A956-90508B251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70856AE-6955-5ACF-E733-AD0DEC6AB2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19E710F-70CC-242C-27A4-8A0BBBA379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0CC24858-E2DB-CEA8-9F1F-52C2D642CF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8E3BD7E1-30CC-0EF7-6FF4-6800329516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9CC12F4D-D599-55EE-ACA7-4DCC25CB7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BE5E2-1A46-4AD5-8A9B-9D45C49E1CE9}" type="datetimeFigureOut">
              <a:rPr lang="en-IN" smtClean="0"/>
              <a:t>14-07-2025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B9383A63-E0FF-0AF6-D082-40BA8EF1D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8C55882C-7001-0DB5-2F84-FE0495295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E72C-7AD5-4AEF-844E-327D3FADBE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3293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E78DF82-7836-DB6C-61DC-4D33932F8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574A4E61-2815-38AA-54F2-860AB57F4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BE5E2-1A46-4AD5-8A9B-9D45C49E1CE9}" type="datetimeFigureOut">
              <a:rPr lang="en-IN" smtClean="0"/>
              <a:t>14-07-2025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BC8C114-E72F-D84E-BD95-F332F0BF3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69C3A6D-4B97-E6F0-CDA0-7D31865C2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E72C-7AD5-4AEF-844E-327D3FADBE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28656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AF5FC79F-9B0B-7F6E-2DA4-7BE45CDF6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BE5E2-1A46-4AD5-8A9B-9D45C49E1CE9}" type="datetimeFigureOut">
              <a:rPr lang="en-IN" smtClean="0"/>
              <a:t>14-07-2025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B7A9CFF7-9F7D-1B04-A5F1-B96C0C508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6E0828D-9143-357B-11B1-80F560048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E72C-7AD5-4AEF-844E-327D3FADBE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3599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6D86422-FADE-EC19-F530-4F2F2D42E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980BF45-CF6C-DD72-4FF3-5894DEDD5C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8A2687DE-29BD-3DF2-B211-41E90F3941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73AEB21-E375-BE0F-8EAB-8BA3C8E7D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BE5E2-1A46-4AD5-8A9B-9D45C49E1CE9}" type="datetimeFigureOut">
              <a:rPr lang="en-IN" smtClean="0"/>
              <a:t>14-07-2025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94CFEB4-5F12-49C8-DA27-8BA8D94BB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F2ED660-EF03-D86E-911B-6A13E03A1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E72C-7AD5-4AEF-844E-327D3FADBE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8400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9CF42ED-7983-3741-4827-0F3B275ED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EEF273AE-EC8D-195C-F707-8A42A40FEF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D4B9B82-80D7-11FE-A0D8-D0A3601043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4DDE3F0-2A27-DB64-EDBF-99630DACD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BE5E2-1A46-4AD5-8A9B-9D45C49E1CE9}" type="datetimeFigureOut">
              <a:rPr lang="en-IN" smtClean="0"/>
              <a:t>14-07-2025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FD25D91-0E45-6849-4E09-10A2835CC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4A44B8A-B002-35EF-C149-491CCE874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E72C-7AD5-4AEF-844E-327D3FADBE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54691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652CA39B-48DA-EFCE-3228-92A4AFD6F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88B953D-BF70-F596-6560-093467D19E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BCF433B-7A85-8AEE-978F-9FAC351559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BE5E2-1A46-4AD5-8A9B-9D45C49E1CE9}" type="datetimeFigureOut">
              <a:rPr lang="en-IN" smtClean="0"/>
              <a:t>14-07-2025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0C6DD82-9A37-41B1-1852-46CC3CE727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4770664-9180-0625-DDFF-5C6DE4770D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FE72C-7AD5-4AEF-844E-327D3FADBE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0684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2266F414-D2E1-CF75-D99F-2D4E767B089A}"/>
              </a:ext>
            </a:extLst>
          </p:cNvPr>
          <p:cNvSpPr/>
          <p:nvPr/>
        </p:nvSpPr>
        <p:spPr>
          <a:xfrm>
            <a:off x="0" y="6175447"/>
            <a:ext cx="12192000" cy="6825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3811" tIns="11905" rIns="23811" bIns="11905" anchor="ctr"/>
          <a:lstStyle/>
          <a:p>
            <a:pPr algn="ctr" defTabSz="68575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94A41371-5ADD-A069-F42B-140916F24EC2}"/>
              </a:ext>
            </a:extLst>
          </p:cNvPr>
          <p:cNvSpPr/>
          <p:nvPr/>
        </p:nvSpPr>
        <p:spPr>
          <a:xfrm>
            <a:off x="6858416" y="6224336"/>
            <a:ext cx="342587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</a:rPr>
              <a:t>REGISTRATION NO</a:t>
            </a:r>
            <a:r>
              <a:rPr lang="en-US" sz="32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</a:rPr>
              <a:t>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71" y="429332"/>
            <a:ext cx="5795653" cy="68903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7023" y="92413"/>
            <a:ext cx="1161494" cy="132742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4668" y="192225"/>
            <a:ext cx="1793862" cy="99564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5297" y="143142"/>
            <a:ext cx="1243154" cy="125367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23019"/>
            <a:ext cx="12192000" cy="1419837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80" y="397061"/>
            <a:ext cx="5795653" cy="68903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0042" y="73997"/>
            <a:ext cx="1161494" cy="1327424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9977" y="201519"/>
            <a:ext cx="1793862" cy="99564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0606" y="152436"/>
            <a:ext cx="1243154" cy="1253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082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sayali Athawale</dc:creator>
  <cp:lastModifiedBy>Microsoft account</cp:lastModifiedBy>
  <cp:revision>9</cp:revision>
  <dcterms:created xsi:type="dcterms:W3CDTF">2024-10-10T05:27:19Z</dcterms:created>
  <dcterms:modified xsi:type="dcterms:W3CDTF">2025-07-14T07:18:31Z</dcterms:modified>
</cp:coreProperties>
</file>